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8" r:id="rId3"/>
    <p:sldId id="257" r:id="rId4"/>
    <p:sldId id="258" r:id="rId5"/>
    <p:sldId id="267" r:id="rId6"/>
    <p:sldId id="269" r:id="rId7"/>
    <p:sldId id="259" r:id="rId8"/>
    <p:sldId id="260" r:id="rId9"/>
    <p:sldId id="263" r:id="rId10"/>
    <p:sldId id="262" r:id="rId11"/>
    <p:sldId id="261" r:id="rId12"/>
    <p:sldId id="264" r:id="rId13"/>
    <p:sldId id="265" r:id="rId14"/>
    <p:sldId id="266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401BD-7D12-4FD7-A09B-1FD7932F39DF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EAAAB-FAA3-4172-A20E-11990742D9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EAAAB-FAA3-4172-A20E-11990742D927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A63-8045-45AE-95B3-B179064317AE}" type="datetimeFigureOut">
              <a:rPr lang="en-US" smtClean="0"/>
              <a:t>11/6/2011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753E1-4FC7-404F-B68F-D6EFF20102C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Your Noodle!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Sorting with Pasta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vs. curly</a:t>
            </a:r>
            <a:endParaRPr lang="en-US" dirty="0"/>
          </a:p>
        </p:txBody>
      </p:sp>
      <p:pic>
        <p:nvPicPr>
          <p:cNvPr id="4" name="Content Placeholder 3" descr="pasta 0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Straight and yellow vs. curly and red</a:t>
            </a:r>
            <a:endParaRPr lang="en-US" dirty="0"/>
          </a:p>
        </p:txBody>
      </p:sp>
      <p:pic>
        <p:nvPicPr>
          <p:cNvPr id="4" name="Content Placeholder 3" descr="pasta 01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shape, different size </a:t>
            </a:r>
            <a:br>
              <a:rPr lang="en-US" dirty="0" smtClean="0"/>
            </a:br>
            <a:r>
              <a:rPr lang="en-US" dirty="0" smtClean="0"/>
              <a:t>and quantity</a:t>
            </a:r>
            <a:endParaRPr lang="en-US" dirty="0"/>
          </a:p>
        </p:txBody>
      </p:sp>
      <p:pic>
        <p:nvPicPr>
          <p:cNvPr id="4" name="Content Placeholder 3" descr="pasta 01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shape and size, different colors</a:t>
            </a:r>
            <a:endParaRPr lang="en-US" dirty="0"/>
          </a:p>
        </p:txBody>
      </p:sp>
      <p:pic>
        <p:nvPicPr>
          <p:cNvPr id="4" name="Content Placeholder 3" descr="pasta 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Same shape and color, different size</a:t>
            </a:r>
            <a:endParaRPr lang="en-US" dirty="0"/>
          </a:p>
        </p:txBody>
      </p:sp>
      <p:pic>
        <p:nvPicPr>
          <p:cNvPr id="4" name="Content Placeholder 3" descr="pasta 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we can ignore some variables and focus on others.</a:t>
            </a:r>
            <a:endParaRPr lang="en-US" dirty="0"/>
          </a:p>
        </p:txBody>
      </p:sp>
      <p:pic>
        <p:nvPicPr>
          <p:cNvPr id="4" name="Content Placeholder 3" descr="pasta 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vs. rounded</a:t>
            </a:r>
            <a:endParaRPr lang="en-US" dirty="0"/>
          </a:p>
        </p:txBody>
      </p:sp>
      <p:pic>
        <p:nvPicPr>
          <p:cNvPr id="4" name="Content Placeholder 3" descr="pasta 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Ridges vs. spirals</a:t>
            </a:r>
            <a:endParaRPr lang="en-US" dirty="0"/>
          </a:p>
        </p:txBody>
      </p:sp>
      <p:pic>
        <p:nvPicPr>
          <p:cNvPr id="4" name="Content Placeholder 3" descr="pasta 01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Yellow vs. green</a:t>
            </a:r>
            <a:endParaRPr lang="en-US" dirty="0"/>
          </a:p>
        </p:txBody>
      </p:sp>
      <p:pic>
        <p:nvPicPr>
          <p:cNvPr id="4" name="Content Placeholder 3" descr="pasta 0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can be a first step.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 we classify things before we study them to understand them better.</a:t>
            </a:r>
          </a:p>
          <a:p>
            <a:r>
              <a:rPr lang="en-US" dirty="0" smtClean="0"/>
              <a:t>Sometimes we classify things to organize our writing or other presentation. </a:t>
            </a:r>
          </a:p>
          <a:p>
            <a:r>
              <a:rPr lang="en-US" dirty="0" smtClean="0"/>
              <a:t>Sometimes we classify things to make relationships among them more clear.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Classification is important.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classify many things in many fields: animals vs. plants, positive vs. negative numbers, poetry vs. prose.</a:t>
            </a:r>
          </a:p>
          <a:p>
            <a:r>
              <a:rPr lang="en-US" dirty="0" smtClean="0"/>
              <a:t>There are many different ways to classify the same items.</a:t>
            </a:r>
          </a:p>
          <a:p>
            <a:r>
              <a:rPr lang="en-US" dirty="0" smtClean="0"/>
              <a:t>We have to figure out the best way in each case.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Let’s classify some pasta!</a:t>
            </a:r>
            <a:endParaRPr lang="en-US" dirty="0"/>
          </a:p>
        </p:txBody>
      </p:sp>
      <p:pic>
        <p:nvPicPr>
          <p:cNvPr id="8" name="Content Placeholder 7" descr="pasta 0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can be our goal.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Organizing data makes it useful.</a:t>
            </a:r>
          </a:p>
          <a:p>
            <a:r>
              <a:rPr lang="en-US" dirty="0" smtClean="0"/>
              <a:t>Classification can be difficult enough to make it a separate project from other study or work.</a:t>
            </a:r>
          </a:p>
          <a:p>
            <a:r>
              <a:rPr lang="en-US" dirty="0" smtClean="0"/>
              <a:t>In the process of classification, we can discover important concepts.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it sorted!</a:t>
            </a:r>
            <a:endParaRPr lang="en-US" dirty="0"/>
          </a:p>
        </p:txBody>
      </p:sp>
      <p:pic>
        <p:nvPicPr>
          <p:cNvPr id="4" name="Content Placeholder 3" descr="pasta 01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www.myfreshplans.com</a:t>
            </a:r>
            <a:endParaRPr lang="en-US" dirty="0"/>
          </a:p>
        </p:txBody>
      </p:sp>
      <p:pic>
        <p:nvPicPr>
          <p:cNvPr id="4" name="Content Placeholder 3" descr="freshplans_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8362" y="3220244"/>
            <a:ext cx="4867275" cy="128587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by size: big and small.</a:t>
            </a:r>
            <a:endParaRPr lang="en-US" dirty="0"/>
          </a:p>
        </p:txBody>
      </p:sp>
      <p:pic>
        <p:nvPicPr>
          <p:cNvPr id="4" name="Content Placeholder 3" descr="pasta 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Classify by color: </a:t>
            </a:r>
            <a:br>
              <a:rPr lang="en-US" dirty="0" smtClean="0"/>
            </a:br>
            <a:r>
              <a:rPr lang="en-US" dirty="0" smtClean="0"/>
              <a:t>red, green, yellow, orange.</a:t>
            </a:r>
            <a:endParaRPr lang="en-US" dirty="0"/>
          </a:p>
        </p:txBody>
      </p:sp>
      <p:pic>
        <p:nvPicPr>
          <p:cNvPr id="4" name="Content Placeholder 3" descr="pasta 0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Classify by shape: </a:t>
            </a:r>
            <a:br>
              <a:rPr lang="en-US" dirty="0" smtClean="0"/>
            </a:br>
            <a:r>
              <a:rPr lang="en-US" dirty="0" smtClean="0"/>
              <a:t>straight or rounded</a:t>
            </a:r>
            <a:endParaRPr lang="en-US" dirty="0"/>
          </a:p>
        </p:txBody>
      </p:sp>
      <p:pic>
        <p:nvPicPr>
          <p:cNvPr id="4" name="Content Placeholder 3" descr="pasta 0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more possibilities.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 far, we’ve used simple physical characteristics.</a:t>
            </a:r>
          </a:p>
          <a:p>
            <a:r>
              <a:rPr lang="en-US" dirty="0" smtClean="0"/>
              <a:t>Sometimes we need to consider more complex characteristics.</a:t>
            </a:r>
          </a:p>
          <a:p>
            <a:r>
              <a:rPr lang="en-US" dirty="0" smtClean="0"/>
              <a:t>Sometimes we use characteristics of populations, instead of individuals.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item vs. many items.</a:t>
            </a:r>
            <a:endParaRPr lang="en-US" dirty="0"/>
          </a:p>
        </p:txBody>
      </p:sp>
      <p:pic>
        <p:nvPicPr>
          <p:cNvPr id="4" name="Content Placeholder 3" descr="pasta 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Uniform vs. varied</a:t>
            </a:r>
            <a:endParaRPr lang="en-US" dirty="0"/>
          </a:p>
        </p:txBody>
      </p:sp>
      <p:pic>
        <p:nvPicPr>
          <p:cNvPr id="4" name="Content Placeholder 3" descr="pasta 01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there are multiple variables: more than one difference. </a:t>
            </a:r>
            <a:endParaRPr lang="en-US" dirty="0"/>
          </a:p>
        </p:txBody>
      </p:sp>
      <p:pic>
        <p:nvPicPr>
          <p:cNvPr id="4" name="Content Placeholder 3" descr="pasta 0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Rebecca Haden">
      <a:dk1>
        <a:srgbClr val="262626"/>
      </a:dk1>
      <a:lt1>
        <a:srgbClr val="DDD9C3"/>
      </a:lt1>
      <a:dk2>
        <a:srgbClr val="8E2C37"/>
      </a:dk2>
      <a:lt2>
        <a:srgbClr val="DDD9C3"/>
      </a:lt2>
      <a:accent1>
        <a:srgbClr val="8E2C37"/>
      </a:accent1>
      <a:accent2>
        <a:srgbClr val="BE8D4A"/>
      </a:accent2>
      <a:accent3>
        <a:srgbClr val="8E2C37"/>
      </a:accent3>
      <a:accent4>
        <a:srgbClr val="E7B54E"/>
      </a:accent4>
      <a:accent5>
        <a:srgbClr val="DA9693"/>
      </a:accent5>
      <a:accent6>
        <a:srgbClr val="FFC000"/>
      </a:accent6>
      <a:hlink>
        <a:srgbClr val="4F81BD"/>
      </a:hlink>
      <a:folHlink>
        <a:srgbClr val="548DD4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34</TotalTime>
  <Words>302</Words>
  <Application>Microsoft Office PowerPoint</Application>
  <PresentationFormat>On-screen Show (4:3)</PresentationFormat>
  <Paragraphs>59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Theme1</vt:lpstr>
      <vt:lpstr>Use Your Noodle!</vt:lpstr>
      <vt:lpstr>Classification</vt:lpstr>
      <vt:lpstr>Classify by size: big and small.</vt:lpstr>
      <vt:lpstr>Classify by color:  red, green, yellow, orange.</vt:lpstr>
      <vt:lpstr>Classify by shape:  straight or rounded</vt:lpstr>
      <vt:lpstr>There are more possibilities.</vt:lpstr>
      <vt:lpstr>One item vs. many items.</vt:lpstr>
      <vt:lpstr>Uniform vs. varied</vt:lpstr>
      <vt:lpstr>Sometimes there are multiple variables: more than one difference. </vt:lpstr>
      <vt:lpstr>Straight vs. curly</vt:lpstr>
      <vt:lpstr>Straight and yellow vs. curly and red</vt:lpstr>
      <vt:lpstr>Same shape, different size  and quantity</vt:lpstr>
      <vt:lpstr>Same shape and size, different colors</vt:lpstr>
      <vt:lpstr>Same shape and color, different size</vt:lpstr>
      <vt:lpstr>Sometimes we can ignore some variables and focus on others.</vt:lpstr>
      <vt:lpstr>Straight vs. rounded</vt:lpstr>
      <vt:lpstr>Ridges vs. spirals</vt:lpstr>
      <vt:lpstr>Yellow vs. green</vt:lpstr>
      <vt:lpstr>Classification can be a first step.</vt:lpstr>
      <vt:lpstr>Classification can be our goal.</vt:lpstr>
      <vt:lpstr>Get it sorted!</vt:lpstr>
      <vt:lpstr>www.myfreshplans.com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Your Noodle!</dc:title>
  <dc:creator>rebecca</dc:creator>
  <cp:lastModifiedBy>rebecca</cp:lastModifiedBy>
  <cp:revision>4</cp:revision>
  <dcterms:created xsi:type="dcterms:W3CDTF">2011-11-06T15:46:23Z</dcterms:created>
  <dcterms:modified xsi:type="dcterms:W3CDTF">2011-11-06T16:21:08Z</dcterms:modified>
</cp:coreProperties>
</file>